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41"/>
  </p:notesMasterIdLst>
  <p:sldIdLst>
    <p:sldId id="331" r:id="rId2"/>
    <p:sldId id="333" r:id="rId3"/>
    <p:sldId id="256" r:id="rId4"/>
    <p:sldId id="257" r:id="rId5"/>
    <p:sldId id="319" r:id="rId6"/>
    <p:sldId id="320" r:id="rId7"/>
    <p:sldId id="317" r:id="rId8"/>
    <p:sldId id="305" r:id="rId9"/>
    <p:sldId id="301" r:id="rId10"/>
    <p:sldId id="303" r:id="rId11"/>
    <p:sldId id="304" r:id="rId12"/>
    <p:sldId id="258" r:id="rId13"/>
    <p:sldId id="282" r:id="rId14"/>
    <p:sldId id="323" r:id="rId15"/>
    <p:sldId id="321" r:id="rId16"/>
    <p:sldId id="322" r:id="rId17"/>
    <p:sldId id="275" r:id="rId18"/>
    <p:sldId id="260" r:id="rId19"/>
    <p:sldId id="276" r:id="rId20"/>
    <p:sldId id="259" r:id="rId21"/>
    <p:sldId id="307" r:id="rId22"/>
    <p:sldId id="308" r:id="rId23"/>
    <p:sldId id="261" r:id="rId24"/>
    <p:sldId id="263" r:id="rId25"/>
    <p:sldId id="318" r:id="rId26"/>
    <p:sldId id="314" r:id="rId27"/>
    <p:sldId id="299" r:id="rId28"/>
    <p:sldId id="265" r:id="rId29"/>
    <p:sldId id="298" r:id="rId30"/>
    <p:sldId id="310" r:id="rId31"/>
    <p:sldId id="311" r:id="rId32"/>
    <p:sldId id="300" r:id="rId33"/>
    <p:sldId id="264" r:id="rId34"/>
    <p:sldId id="313" r:id="rId35"/>
    <p:sldId id="329" r:id="rId36"/>
    <p:sldId id="327" r:id="rId37"/>
    <p:sldId id="328" r:id="rId38"/>
    <p:sldId id="332" r:id="rId39"/>
    <p:sldId id="285"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1" d="100"/>
          <a:sy n="91" d="100"/>
        </p:scale>
        <p:origin x="-1432"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805A4A-2FD0-9442-B4BF-62C7D27F13E8}" type="datetimeFigureOut">
              <a:rPr lang="en-US" smtClean="0"/>
              <a:t>8/17/18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0A5873-406D-B540-AA98-F11867D546A2}" type="slidenum">
              <a:rPr lang="en-US" smtClean="0"/>
              <a:t>‹#›</a:t>
            </a:fld>
            <a:endParaRPr lang="en-US"/>
          </a:p>
        </p:txBody>
      </p:sp>
    </p:spTree>
    <p:extLst>
      <p:ext uri="{BB962C8B-B14F-4D97-AF65-F5344CB8AC3E}">
        <p14:creationId xmlns:p14="http://schemas.microsoft.com/office/powerpoint/2010/main" val="31237595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FADFED gathers during one event hundreds of genuine, uncensored and coded comments. In a short time we get a large sample size. All comments expressed are collected, logged into a database, and later on analyzed and interpreted to get the nuances, understand the emotions expressed and the implicit meanings of statements. As each written public statement is short and to the point, reading the logged answers of an event gives an immediate understanding of the public opinion on a mass scale that is written up in a report. </a:t>
            </a:r>
          </a:p>
          <a:p>
            <a:endParaRPr lang="en-US" dirty="0" smtClean="0"/>
          </a:p>
          <a:p>
            <a:endParaRPr lang="en-US" dirty="0" smtClean="0"/>
          </a:p>
          <a:p>
            <a:r>
              <a:rPr lang="en-US" i="1" dirty="0" smtClean="0"/>
              <a:t>Change resides in the methodology three aspects:</a:t>
            </a:r>
          </a:p>
          <a:p>
            <a:pPr lvl="1"/>
            <a:r>
              <a:rPr lang="en-US" i="1" dirty="0" smtClean="0"/>
              <a:t>Venue for freedom of expression</a:t>
            </a:r>
          </a:p>
          <a:p>
            <a:pPr lvl="1"/>
            <a:r>
              <a:rPr lang="en-US" i="1" dirty="0" smtClean="0"/>
              <a:t>Tool for informal social accountability</a:t>
            </a:r>
          </a:p>
          <a:p>
            <a:pPr lvl="1"/>
            <a:r>
              <a:rPr lang="en-US" i="1" dirty="0" smtClean="0"/>
              <a:t>Innovative research and public polling tool</a:t>
            </a:r>
          </a:p>
          <a:p>
            <a:endParaRPr lang="en-US" dirty="0"/>
          </a:p>
        </p:txBody>
      </p:sp>
      <p:sp>
        <p:nvSpPr>
          <p:cNvPr id="4" name="Slide Number Placeholder 3"/>
          <p:cNvSpPr>
            <a:spLocks noGrp="1"/>
          </p:cNvSpPr>
          <p:nvPr>
            <p:ph type="sldNum" sz="quarter" idx="10"/>
          </p:nvPr>
        </p:nvSpPr>
        <p:spPr/>
        <p:txBody>
          <a:bodyPr/>
          <a:lstStyle/>
          <a:p>
            <a:fld id="{2B599129-9CC9-0945-AB56-656F04804B35}" type="slidenum">
              <a:rPr lang="en-US" smtClean="0"/>
              <a:t>27</a:t>
            </a:fld>
            <a:endParaRPr lang="en-US"/>
          </a:p>
        </p:txBody>
      </p:sp>
    </p:spTree>
    <p:extLst>
      <p:ext uri="{BB962C8B-B14F-4D97-AF65-F5344CB8AC3E}">
        <p14:creationId xmlns:p14="http://schemas.microsoft.com/office/powerpoint/2010/main" val="626077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DC3169-5076-8640-A029-3088C9B148BD}" type="datetimeFigureOut">
              <a:rPr lang="en-US" smtClean="0"/>
              <a:t>8/17/18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C21ABE-EEE1-0A40-B51B-46EC9A60F99A}" type="slidenum">
              <a:rPr lang="en-US" smtClean="0"/>
              <a:t>‹#›</a:t>
            </a:fld>
            <a:endParaRPr lang="en-US"/>
          </a:p>
        </p:txBody>
      </p:sp>
    </p:spTree>
    <p:extLst>
      <p:ext uri="{BB962C8B-B14F-4D97-AF65-F5344CB8AC3E}">
        <p14:creationId xmlns:p14="http://schemas.microsoft.com/office/powerpoint/2010/main" val="3887727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C3169-5076-8640-A029-3088C9B148BD}" type="datetimeFigureOut">
              <a:rPr lang="en-US" smtClean="0"/>
              <a:t>8/17/18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C21ABE-EEE1-0A40-B51B-46EC9A60F99A}" type="slidenum">
              <a:rPr lang="en-US" smtClean="0"/>
              <a:t>‹#›</a:t>
            </a:fld>
            <a:endParaRPr lang="en-US"/>
          </a:p>
        </p:txBody>
      </p:sp>
    </p:spTree>
    <p:extLst>
      <p:ext uri="{BB962C8B-B14F-4D97-AF65-F5344CB8AC3E}">
        <p14:creationId xmlns:p14="http://schemas.microsoft.com/office/powerpoint/2010/main" val="279876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C3169-5076-8640-A029-3088C9B148BD}" type="datetimeFigureOut">
              <a:rPr lang="en-US" smtClean="0"/>
              <a:t>8/17/18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C21ABE-EEE1-0A40-B51B-46EC9A60F99A}" type="slidenum">
              <a:rPr lang="en-US" smtClean="0"/>
              <a:t>‹#›</a:t>
            </a:fld>
            <a:endParaRPr lang="en-US"/>
          </a:p>
        </p:txBody>
      </p:sp>
    </p:spTree>
    <p:extLst>
      <p:ext uri="{BB962C8B-B14F-4D97-AF65-F5344CB8AC3E}">
        <p14:creationId xmlns:p14="http://schemas.microsoft.com/office/powerpoint/2010/main" val="666352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86868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901952"/>
            <a:ext cx="4038600" cy="4270248"/>
          </a:xfrm>
        </p:spPr>
        <p:txBody>
          <a:bodyPr anchor="ctr" anchorCtr="0">
            <a:normAutofit/>
          </a:bodyPr>
          <a:lstStyle>
            <a:lvl1pPr marL="114300" indent="0" algn="ctr">
              <a:buFontTx/>
              <a:buNone/>
              <a:defRPr sz="3400">
                <a:solidFill>
                  <a:schemeClr val="tx1"/>
                </a:solidFill>
              </a:defRPr>
            </a:lvl1pPr>
            <a:lvl2pPr marL="411480" indent="0">
              <a:buFontTx/>
              <a:buNone/>
              <a:defRPr sz="3600">
                <a:solidFill>
                  <a:schemeClr val="tx1"/>
                </a:solidFill>
              </a:defRPr>
            </a:lvl2pPr>
            <a:lvl3pPr marL="777240" indent="0">
              <a:buFontTx/>
              <a:buNone/>
              <a:defRPr sz="3600">
                <a:solidFill>
                  <a:schemeClr val="tx1"/>
                </a:solidFill>
              </a:defRPr>
            </a:lvl3pPr>
            <a:lvl4pPr marL="1051560" indent="0">
              <a:buFontTx/>
              <a:buNone/>
              <a:defRPr sz="3600">
                <a:solidFill>
                  <a:schemeClr val="tx1"/>
                </a:solidFill>
              </a:defRPr>
            </a:lvl4pPr>
            <a:lvl5pPr marL="1325880" indent="0">
              <a:buFontTx/>
              <a:buNone/>
              <a:defRPr sz="3600">
                <a:solidFill>
                  <a:schemeClr val="tx1"/>
                </a:solidFill>
              </a:defRPr>
            </a:lvl5pPr>
          </a:lstStyle>
          <a:p>
            <a:pPr lvl="0"/>
            <a:r>
              <a:rPr lang="en-US" dirty="0" smtClean="0"/>
              <a:t>Click to edit Master text styles</a:t>
            </a:r>
            <a:endParaRPr lang="en-US" dirty="0"/>
          </a:p>
        </p:txBody>
      </p:sp>
      <p:sp>
        <p:nvSpPr>
          <p:cNvPr id="4" name="Date Placeholder 3"/>
          <p:cNvSpPr>
            <a:spLocks noGrp="1"/>
          </p:cNvSpPr>
          <p:nvPr>
            <p:ph type="dt" sz="half" idx="10"/>
          </p:nvPr>
        </p:nvSpPr>
        <p:spPr/>
        <p:txBody>
          <a:bodyPr/>
          <a:lstStyle/>
          <a:p>
            <a:fld id="{48B4FEF1-1C18-40D8-8A9A-AA7FFF43FE2E}" type="datetimeFigureOut">
              <a:rPr lang="en-US" smtClean="0"/>
              <a:t>8/17/18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1E8957-5754-4C19-A51A-9C104D1A0E08}" type="slidenum">
              <a:rPr lang="en-US" smtClean="0"/>
              <a:t>‹#›</a:t>
            </a:fld>
            <a:endParaRPr lang="en-US" dirty="0"/>
          </a:p>
        </p:txBody>
      </p:sp>
      <p:sp>
        <p:nvSpPr>
          <p:cNvPr id="9" name="Text Placeholder 8"/>
          <p:cNvSpPr>
            <a:spLocks noGrp="1"/>
          </p:cNvSpPr>
          <p:nvPr>
            <p:ph type="body" sz="quarter" idx="13"/>
          </p:nvPr>
        </p:nvSpPr>
        <p:spPr>
          <a:xfrm>
            <a:off x="457200" y="1143000"/>
            <a:ext cx="7620000" cy="381000"/>
          </a:xfrm>
        </p:spPr>
        <p:txBody>
          <a:bodyPr>
            <a:noAutofit/>
          </a:bodyPr>
          <a:lstStyle>
            <a:lvl1pPr marL="741363" indent="-1588">
              <a:spcBef>
                <a:spcPts val="0"/>
              </a:spcBef>
              <a:buFontTx/>
              <a:buNone/>
              <a:defRPr sz="2000" b="1">
                <a:solidFill>
                  <a:schemeClr val="tx2"/>
                </a:solidFill>
              </a:defRPr>
            </a:lvl1pPr>
            <a:lvl2pPr marL="411480" indent="0">
              <a:buFontTx/>
              <a:buNone/>
              <a:defRPr sz="2000" b="1"/>
            </a:lvl2pPr>
            <a:lvl3pPr marL="777240" indent="0">
              <a:buFontTx/>
              <a:buNone/>
              <a:defRPr sz="2000" b="1"/>
            </a:lvl3pPr>
            <a:lvl4pPr marL="1051560" indent="0">
              <a:buFontTx/>
              <a:buNone/>
              <a:defRPr sz="2000" b="1"/>
            </a:lvl4pPr>
            <a:lvl5pPr marL="1325880" indent="0">
              <a:buFontTx/>
              <a:buNone/>
              <a:defRPr sz="2000" b="1"/>
            </a:lvl5pPr>
          </a:lstStyle>
          <a:p>
            <a:pPr lvl="0"/>
            <a:r>
              <a:rPr lang="en-US" dirty="0" smtClean="0"/>
              <a:t>Click to edit Master text styles</a:t>
            </a:r>
            <a:endParaRPr lang="en-US" dirty="0"/>
          </a:p>
        </p:txBody>
      </p:sp>
      <p:sp>
        <p:nvSpPr>
          <p:cNvPr id="11" name="Picture Placeholder 10"/>
          <p:cNvSpPr>
            <a:spLocks noGrp="1"/>
          </p:cNvSpPr>
          <p:nvPr>
            <p:ph type="pic" sz="quarter" idx="14"/>
          </p:nvPr>
        </p:nvSpPr>
        <p:spPr>
          <a:xfrm rot="600000">
            <a:off x="4807311" y="2004284"/>
            <a:ext cx="3114715" cy="4213146"/>
          </a:xfr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a:defRPr baseline="0"/>
            </a:lvl1pPr>
          </a:lstStyle>
          <a:p>
            <a:r>
              <a:rPr lang="en-US" dirty="0" smtClean="0"/>
              <a:t>Click icon to add picture</a:t>
            </a:r>
            <a:endParaRPr lang="en-US" dirty="0"/>
          </a:p>
        </p:txBody>
      </p:sp>
    </p:spTree>
    <p:extLst>
      <p:ext uri="{BB962C8B-B14F-4D97-AF65-F5344CB8AC3E}">
        <p14:creationId xmlns:p14="http://schemas.microsoft.com/office/powerpoint/2010/main" val="1321169845"/>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C3169-5076-8640-A029-3088C9B148BD}" type="datetimeFigureOut">
              <a:rPr lang="en-US" smtClean="0"/>
              <a:t>8/17/18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C21ABE-EEE1-0A40-B51B-46EC9A60F99A}" type="slidenum">
              <a:rPr lang="en-US" smtClean="0"/>
              <a:t>‹#›</a:t>
            </a:fld>
            <a:endParaRPr lang="en-US"/>
          </a:p>
        </p:txBody>
      </p:sp>
    </p:spTree>
    <p:extLst>
      <p:ext uri="{BB962C8B-B14F-4D97-AF65-F5344CB8AC3E}">
        <p14:creationId xmlns:p14="http://schemas.microsoft.com/office/powerpoint/2010/main" val="2260566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DC3169-5076-8640-A029-3088C9B148BD}" type="datetimeFigureOut">
              <a:rPr lang="en-US" smtClean="0"/>
              <a:t>8/17/18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C21ABE-EEE1-0A40-B51B-46EC9A60F99A}" type="slidenum">
              <a:rPr lang="en-US" smtClean="0"/>
              <a:t>‹#›</a:t>
            </a:fld>
            <a:endParaRPr lang="en-US"/>
          </a:p>
        </p:txBody>
      </p:sp>
    </p:spTree>
    <p:extLst>
      <p:ext uri="{BB962C8B-B14F-4D97-AF65-F5344CB8AC3E}">
        <p14:creationId xmlns:p14="http://schemas.microsoft.com/office/powerpoint/2010/main" val="2142299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DC3169-5076-8640-A029-3088C9B148BD}" type="datetimeFigureOut">
              <a:rPr lang="en-US" smtClean="0"/>
              <a:t>8/17/18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C21ABE-EEE1-0A40-B51B-46EC9A60F99A}" type="slidenum">
              <a:rPr lang="en-US" smtClean="0"/>
              <a:t>‹#›</a:t>
            </a:fld>
            <a:endParaRPr lang="en-US"/>
          </a:p>
        </p:txBody>
      </p:sp>
    </p:spTree>
    <p:extLst>
      <p:ext uri="{BB962C8B-B14F-4D97-AF65-F5344CB8AC3E}">
        <p14:creationId xmlns:p14="http://schemas.microsoft.com/office/powerpoint/2010/main" val="3283751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DC3169-5076-8640-A029-3088C9B148BD}" type="datetimeFigureOut">
              <a:rPr lang="en-US" smtClean="0"/>
              <a:t>8/17/18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C21ABE-EEE1-0A40-B51B-46EC9A60F99A}" type="slidenum">
              <a:rPr lang="en-US" smtClean="0"/>
              <a:t>‹#›</a:t>
            </a:fld>
            <a:endParaRPr lang="en-US"/>
          </a:p>
        </p:txBody>
      </p:sp>
    </p:spTree>
    <p:extLst>
      <p:ext uri="{BB962C8B-B14F-4D97-AF65-F5344CB8AC3E}">
        <p14:creationId xmlns:p14="http://schemas.microsoft.com/office/powerpoint/2010/main" val="512122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DC3169-5076-8640-A029-3088C9B148BD}" type="datetimeFigureOut">
              <a:rPr lang="en-US" smtClean="0"/>
              <a:t>8/17/18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C21ABE-EEE1-0A40-B51B-46EC9A60F99A}" type="slidenum">
              <a:rPr lang="en-US" smtClean="0"/>
              <a:t>‹#›</a:t>
            </a:fld>
            <a:endParaRPr lang="en-US"/>
          </a:p>
        </p:txBody>
      </p:sp>
    </p:spTree>
    <p:extLst>
      <p:ext uri="{BB962C8B-B14F-4D97-AF65-F5344CB8AC3E}">
        <p14:creationId xmlns:p14="http://schemas.microsoft.com/office/powerpoint/2010/main" val="59356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C3169-5076-8640-A029-3088C9B148BD}" type="datetimeFigureOut">
              <a:rPr lang="en-US" smtClean="0"/>
              <a:t>8/17/18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C21ABE-EEE1-0A40-B51B-46EC9A60F99A}" type="slidenum">
              <a:rPr lang="en-US" smtClean="0"/>
              <a:t>‹#›</a:t>
            </a:fld>
            <a:endParaRPr lang="en-US"/>
          </a:p>
        </p:txBody>
      </p:sp>
    </p:spTree>
    <p:extLst>
      <p:ext uri="{BB962C8B-B14F-4D97-AF65-F5344CB8AC3E}">
        <p14:creationId xmlns:p14="http://schemas.microsoft.com/office/powerpoint/2010/main" val="322803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DC3169-5076-8640-A029-3088C9B148BD}" type="datetimeFigureOut">
              <a:rPr lang="en-US" smtClean="0"/>
              <a:t>8/17/18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C21ABE-EEE1-0A40-B51B-46EC9A60F99A}" type="slidenum">
              <a:rPr lang="en-US" smtClean="0"/>
              <a:t>‹#›</a:t>
            </a:fld>
            <a:endParaRPr lang="en-US"/>
          </a:p>
        </p:txBody>
      </p:sp>
    </p:spTree>
    <p:extLst>
      <p:ext uri="{BB962C8B-B14F-4D97-AF65-F5344CB8AC3E}">
        <p14:creationId xmlns:p14="http://schemas.microsoft.com/office/powerpoint/2010/main" val="9501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DC3169-5076-8640-A029-3088C9B148BD}" type="datetimeFigureOut">
              <a:rPr lang="en-US" smtClean="0"/>
              <a:t>8/17/18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C21ABE-EEE1-0A40-B51B-46EC9A60F99A}" type="slidenum">
              <a:rPr lang="en-US" smtClean="0"/>
              <a:t>‹#›</a:t>
            </a:fld>
            <a:endParaRPr lang="en-US"/>
          </a:p>
        </p:txBody>
      </p:sp>
    </p:spTree>
    <p:extLst>
      <p:ext uri="{BB962C8B-B14F-4D97-AF65-F5344CB8AC3E}">
        <p14:creationId xmlns:p14="http://schemas.microsoft.com/office/powerpoint/2010/main" val="4820540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DC3169-5076-8640-A029-3088C9B148BD}" type="datetimeFigureOut">
              <a:rPr lang="en-US" smtClean="0"/>
              <a:t>8/17/18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C21ABE-EEE1-0A40-B51B-46EC9A60F99A}" type="slidenum">
              <a:rPr lang="en-US" smtClean="0"/>
              <a:t>‹#›</a:t>
            </a:fld>
            <a:endParaRPr lang="en-US"/>
          </a:p>
        </p:txBody>
      </p:sp>
    </p:spTree>
    <p:extLst>
      <p:ext uri="{BB962C8B-B14F-4D97-AF65-F5344CB8AC3E}">
        <p14:creationId xmlns:p14="http://schemas.microsoft.com/office/powerpoint/2010/main" val="39881880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 Id="rId3" Type="http://schemas.microsoft.com/office/2007/relationships/hdphoto" Target="../media/hdphoto1.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jpeg"/><Relationship Id="rId3" Type="http://schemas.microsoft.com/office/2007/relationships/hdphoto" Target="../media/hdphoto2.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7.xml.rels><?xml version="1.0" encoding="UTF-8" standalone="yes"?>
<Relationships xmlns="http://schemas.openxmlformats.org/package/2006/relationships"><Relationship Id="rId3" Type="http://schemas.openxmlformats.org/officeDocument/2006/relationships/hyperlink" Target="http://bit.ly/PJaMCg" TargetMode="External"/><Relationship Id="rId4" Type="http://schemas.openxmlformats.org/officeDocument/2006/relationships/image" Target="../media/image26.jp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46363" y="1426152"/>
            <a:ext cx="8319655" cy="2579436"/>
          </a:xfrm>
        </p:spPr>
        <p:txBody>
          <a:bodyPr>
            <a:normAutofit fontScale="90000"/>
          </a:bodyPr>
          <a:lstStyle/>
          <a:p>
            <a:r>
              <a:rPr lang="en-US" sz="7200" dirty="0"/>
              <a:t>Importance of Citizen </a:t>
            </a:r>
            <a:r>
              <a:rPr lang="en-US" sz="7200" dirty="0" smtClean="0"/>
              <a:t>Participation</a:t>
            </a:r>
            <a:r>
              <a:rPr lang="en-US" sz="7200" dirty="0"/>
              <a:t/>
            </a:r>
            <a:br>
              <a:rPr lang="en-US" sz="7200" dirty="0"/>
            </a:br>
            <a:r>
              <a:rPr lang="en-US" sz="7200" dirty="0" smtClean="0"/>
              <a:t/>
            </a:r>
            <a:br>
              <a:rPr lang="en-US" sz="7200" dirty="0" smtClean="0"/>
            </a:br>
            <a:r>
              <a:rPr lang="en-US" sz="3600" dirty="0" smtClean="0"/>
              <a:t>International </a:t>
            </a:r>
            <a:r>
              <a:rPr lang="en-US" sz="3600" dirty="0"/>
              <a:t>Forum: Democracy and </a:t>
            </a:r>
            <a:r>
              <a:rPr lang="en-US" sz="3600" dirty="0" smtClean="0"/>
              <a:t>Elections</a:t>
            </a:r>
            <a:br>
              <a:rPr lang="en-US" sz="3600" dirty="0" smtClean="0"/>
            </a:br>
            <a:r>
              <a:rPr lang="en-US" sz="3600" dirty="0" smtClean="0"/>
              <a:t>27-AUG-2018</a:t>
            </a:r>
            <a:endParaRPr lang="en-US" sz="4000" dirty="0"/>
          </a:p>
        </p:txBody>
      </p:sp>
      <p:sp>
        <p:nvSpPr>
          <p:cNvPr id="5" name="Subtitle 4"/>
          <p:cNvSpPr>
            <a:spLocks noGrp="1"/>
          </p:cNvSpPr>
          <p:nvPr>
            <p:ph type="subTitle" idx="1"/>
          </p:nvPr>
        </p:nvSpPr>
        <p:spPr>
          <a:xfrm>
            <a:off x="1371600" y="4762500"/>
            <a:ext cx="6400800" cy="1752600"/>
          </a:xfrm>
        </p:spPr>
        <p:txBody>
          <a:bodyPr/>
          <a:lstStyle/>
          <a:p>
            <a:r>
              <a:rPr lang="en-US" dirty="0" smtClean="0">
                <a:solidFill>
                  <a:schemeClr val="tx1">
                    <a:lumMod val="85000"/>
                    <a:lumOff val="15000"/>
                  </a:schemeClr>
                </a:solidFill>
              </a:rPr>
              <a:t/>
            </a:r>
            <a:br>
              <a:rPr lang="en-US" dirty="0" smtClean="0">
                <a:solidFill>
                  <a:schemeClr val="tx1">
                    <a:lumMod val="85000"/>
                    <a:lumOff val="15000"/>
                  </a:schemeClr>
                </a:solidFill>
              </a:rPr>
            </a:br>
            <a:r>
              <a:rPr lang="en-US" dirty="0" smtClean="0">
                <a:solidFill>
                  <a:schemeClr val="tx1">
                    <a:lumMod val="85000"/>
                    <a:lumOff val="15000"/>
                  </a:schemeClr>
                </a:solidFill>
              </a:rPr>
              <a:t>Sami </a:t>
            </a:r>
            <a:r>
              <a:rPr lang="en-US" dirty="0" smtClean="0">
                <a:solidFill>
                  <a:schemeClr val="tx1">
                    <a:lumMod val="85000"/>
                    <a:lumOff val="15000"/>
                  </a:schemeClr>
                </a:solidFill>
              </a:rPr>
              <a:t>Hourani M.D</a:t>
            </a:r>
            <a:r>
              <a:rPr lang="en-US" dirty="0" smtClean="0">
                <a:solidFill>
                  <a:schemeClr val="tx1">
                    <a:lumMod val="85000"/>
                    <a:lumOff val="15000"/>
                  </a:schemeClr>
                </a:solidFill>
              </a:rPr>
              <a:t>. MA</a:t>
            </a:r>
            <a:endParaRPr lang="en-US" dirty="0" smtClean="0">
              <a:solidFill>
                <a:schemeClr val="tx1">
                  <a:lumMod val="85000"/>
                  <a:lumOff val="15000"/>
                </a:schemeClr>
              </a:solidFill>
            </a:endParaRPr>
          </a:p>
          <a:p>
            <a:r>
              <a:rPr lang="en-US" sz="2400" dirty="0" smtClean="0">
                <a:solidFill>
                  <a:schemeClr val="tx1">
                    <a:lumMod val="85000"/>
                    <a:lumOff val="15000"/>
                  </a:schemeClr>
                </a:solidFill>
              </a:rPr>
              <a:t>CEO/Founder</a:t>
            </a:r>
            <a:r>
              <a:rPr lang="en-US" sz="2400" dirty="0" smtClean="0">
                <a:solidFill>
                  <a:schemeClr val="tx1">
                    <a:lumMod val="85000"/>
                    <a:lumOff val="15000"/>
                  </a:schemeClr>
                </a:solidFill>
              </a:rPr>
              <a:t>, </a:t>
            </a:r>
            <a:r>
              <a:rPr lang="en-US" sz="2400" dirty="0" smtClean="0">
                <a:solidFill>
                  <a:schemeClr val="tx1">
                    <a:lumMod val="85000"/>
                    <a:lumOff val="15000"/>
                  </a:schemeClr>
                </a:solidFill>
              </a:rPr>
              <a:t>Leaders of Tomorrow, </a:t>
            </a:r>
            <a:r>
              <a:rPr lang="en-US" sz="2400" dirty="0" smtClean="0">
                <a:solidFill>
                  <a:schemeClr val="tx1">
                    <a:lumMod val="85000"/>
                    <a:lumOff val="15000"/>
                  </a:schemeClr>
                </a:solidFill>
              </a:rPr>
              <a:t>FOR9A.COM</a:t>
            </a:r>
            <a:endParaRPr lang="en-US" sz="2400" dirty="0">
              <a:solidFill>
                <a:schemeClr val="tx1">
                  <a:lumMod val="85000"/>
                  <a:lumOff val="15000"/>
                </a:schemeClr>
              </a:solidFill>
            </a:endParaRPr>
          </a:p>
        </p:txBody>
      </p:sp>
    </p:spTree>
    <p:extLst>
      <p:ext uri="{BB962C8B-B14F-4D97-AF65-F5344CB8AC3E}">
        <p14:creationId xmlns:p14="http://schemas.microsoft.com/office/powerpoint/2010/main" val="428920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457200" y="1143000"/>
            <a:ext cx="8514539" cy="5035968"/>
          </a:xfrm>
          <a:prstGeom prst="rect">
            <a:avLst/>
          </a:prstGeom>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415420626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04-21 at 4"/>
          <p:cNvPicPr/>
          <p:nvPr/>
        </p:nvPicPr>
        <p:blipFill>
          <a:blip r:embed="rId2">
            <a:extLst>
              <a:ext uri="{28A0092B-C50C-407E-A947-70E740481C1C}">
                <a14:useLocalDpi xmlns:a14="http://schemas.microsoft.com/office/drawing/2010/main" val="0"/>
              </a:ext>
            </a:extLst>
          </a:blip>
          <a:srcRect/>
          <a:stretch>
            <a:fillRect/>
          </a:stretch>
        </p:blipFill>
        <p:spPr bwMode="auto">
          <a:xfrm>
            <a:off x="499179" y="296883"/>
            <a:ext cx="8136819" cy="6405896"/>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47681689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ebate.jpg"/>
          <p:cNvPicPr>
            <a:picLocks noGrp="1" noChangeAspect="1"/>
          </p:cNvPicPr>
          <p:nvPr>
            <p:ph idx="1"/>
          </p:nvPr>
        </p:nvPicPr>
        <p:blipFill>
          <a:blip r:embed="rId2">
            <a:extLst>
              <a:ext uri="{28A0092B-C50C-407E-A947-70E740481C1C}">
                <a14:useLocalDpi xmlns:a14="http://schemas.microsoft.com/office/drawing/2010/main" val="0"/>
              </a:ext>
            </a:extLst>
          </a:blip>
          <a:srcRect l="14015" r="14015"/>
          <a:stretch>
            <a:fillRect/>
          </a:stretch>
        </p:blipFill>
        <p:spPr>
          <a:xfrm>
            <a:off x="0" y="-1295400"/>
            <a:ext cx="9144000" cy="9668486"/>
          </a:xfrm>
        </p:spPr>
      </p:pic>
      <p:sp>
        <p:nvSpPr>
          <p:cNvPr id="4" name="Title 1"/>
          <p:cNvSpPr txBox="1">
            <a:spLocks/>
          </p:cNvSpPr>
          <p:nvPr/>
        </p:nvSpPr>
        <p:spPr>
          <a:xfrm>
            <a:off x="-1724532" y="5517555"/>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err="1" smtClean="0">
                <a:solidFill>
                  <a:schemeClr val="bg1"/>
                </a:solidFill>
              </a:rPr>
              <a:t>www.diwanieh.com</a:t>
            </a:r>
            <a:endParaRPr lang="en-US" sz="3200" dirty="0">
              <a:solidFill>
                <a:schemeClr val="bg1"/>
              </a:solidFill>
            </a:endParaRPr>
          </a:p>
        </p:txBody>
      </p:sp>
    </p:spTree>
    <p:extLst>
      <p:ext uri="{BB962C8B-B14F-4D97-AF65-F5344CB8AC3E}">
        <p14:creationId xmlns:p14="http://schemas.microsoft.com/office/powerpoint/2010/main" val="283400698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 Diwanieh_AmmanDowntow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00763"/>
          </a:xfrm>
          <a:prstGeom prst="rect">
            <a:avLst/>
          </a:prstGeom>
        </p:spPr>
      </p:pic>
    </p:spTree>
    <p:extLst>
      <p:ext uri="{BB962C8B-B14F-4D97-AF65-F5344CB8AC3E}">
        <p14:creationId xmlns:p14="http://schemas.microsoft.com/office/powerpoint/2010/main" val="4228446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debat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1384"/>
            <a:ext cx="9144000" cy="6099048"/>
          </a:xfrm>
          <a:prstGeom prst="rect">
            <a:avLst/>
          </a:prstGeom>
        </p:spPr>
      </p:pic>
    </p:spTree>
    <p:extLst>
      <p:ext uri="{BB962C8B-B14F-4D97-AF65-F5344CB8AC3E}">
        <p14:creationId xmlns:p14="http://schemas.microsoft.com/office/powerpoint/2010/main" val="48813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descr="diwania-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2134"/>
            <a:ext cx="9144000" cy="6100763"/>
          </a:xfrm>
          <a:prstGeom prst="rect">
            <a:avLst/>
          </a:prstGeom>
        </p:spPr>
      </p:pic>
    </p:spTree>
    <p:extLst>
      <p:ext uri="{BB962C8B-B14F-4D97-AF65-F5344CB8AC3E}">
        <p14:creationId xmlns:p14="http://schemas.microsoft.com/office/powerpoint/2010/main" val="2855090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diwania-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7237"/>
            <a:ext cx="9144000" cy="6100763"/>
          </a:xfrm>
          <a:prstGeom prst="rect">
            <a:avLst/>
          </a:prstGeom>
        </p:spPr>
      </p:pic>
    </p:spTree>
    <p:extLst>
      <p:ext uri="{BB962C8B-B14F-4D97-AF65-F5344CB8AC3E}">
        <p14:creationId xmlns:p14="http://schemas.microsoft.com/office/powerpoint/2010/main" val="3794512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85" y="-133262"/>
            <a:ext cx="7873999" cy="13942034"/>
          </a:xfrm>
          <a:prstGeom prst="rect">
            <a:avLst/>
          </a:prstGeom>
        </p:spPr>
      </p:pic>
    </p:spTree>
    <p:extLst>
      <p:ext uri="{BB962C8B-B14F-4D97-AF65-F5344CB8AC3E}">
        <p14:creationId xmlns:p14="http://schemas.microsoft.com/office/powerpoint/2010/main" val="1329070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_026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462" y="-63498"/>
            <a:ext cx="10686099" cy="7077806"/>
          </a:xfrm>
          <a:prstGeom prst="rect">
            <a:avLst/>
          </a:prstGeom>
        </p:spPr>
      </p:pic>
      <p:sp>
        <p:nvSpPr>
          <p:cNvPr id="7" name="Title 1"/>
          <p:cNvSpPr txBox="1">
            <a:spLocks/>
          </p:cNvSpPr>
          <p:nvPr/>
        </p:nvSpPr>
        <p:spPr>
          <a:xfrm>
            <a:off x="-1978132" y="5544283"/>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err="1" smtClean="0">
                <a:solidFill>
                  <a:schemeClr val="bg1"/>
                </a:solidFill>
              </a:rPr>
              <a:t>www.diwanieh.com</a:t>
            </a:r>
            <a:endParaRPr lang="en-US" sz="3200" dirty="0">
              <a:solidFill>
                <a:schemeClr val="bg1"/>
              </a:solidFill>
            </a:endParaRPr>
          </a:p>
        </p:txBody>
      </p:sp>
      <p:sp>
        <p:nvSpPr>
          <p:cNvPr id="2" name="Text Placeholder 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166110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57148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4" descr="LOT_LOGO_FULLCOLOR_LARGE.png"/>
          <p:cNvPicPr>
            <a:picLocks noGrp="1" noChangeAspect="1"/>
          </p:cNvPicPr>
          <p:nvPr>
            <p:ph idx="1"/>
          </p:nvPr>
        </p:nvPicPr>
        <p:blipFill>
          <a:blip r:embed="rId2">
            <a:extLst>
              <a:ext uri="{28A0092B-C50C-407E-A947-70E740481C1C}">
                <a14:useLocalDpi xmlns:a14="http://schemas.microsoft.com/office/drawing/2010/main" val="0"/>
              </a:ext>
            </a:extLst>
          </a:blip>
          <a:srcRect t="8504" b="8504"/>
          <a:stretch>
            <a:fillRect/>
          </a:stretch>
        </p:blipFill>
        <p:spPr>
          <a:xfrm>
            <a:off x="1847827" y="1180373"/>
            <a:ext cx="5315841" cy="4411713"/>
          </a:xfrm>
        </p:spPr>
      </p:pic>
    </p:spTree>
    <p:extLst>
      <p:ext uri="{BB962C8B-B14F-4D97-AF65-F5344CB8AC3E}">
        <p14:creationId xmlns:p14="http://schemas.microsoft.com/office/powerpoint/2010/main" val="891835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38"/>
            <a:ext cx="9144000" cy="6096000"/>
          </a:xfrm>
          <a:prstGeom prst="rect">
            <a:avLst/>
          </a:prstGeom>
        </p:spPr>
      </p:pic>
      <p:sp>
        <p:nvSpPr>
          <p:cNvPr id="8" name="Title 1"/>
          <p:cNvSpPr txBox="1">
            <a:spLocks/>
          </p:cNvSpPr>
          <p:nvPr/>
        </p:nvSpPr>
        <p:spPr>
          <a:xfrm>
            <a:off x="-1711571" y="4855202"/>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err="1" smtClean="0">
                <a:solidFill>
                  <a:schemeClr val="bg1"/>
                </a:solidFill>
              </a:rPr>
              <a:t>www.diwanieh.com</a:t>
            </a:r>
            <a:endParaRPr lang="en-US" sz="3200" dirty="0">
              <a:solidFill>
                <a:schemeClr val="bg1"/>
              </a:solidFill>
            </a:endParaRPr>
          </a:p>
        </p:txBody>
      </p:sp>
      <p:sp>
        <p:nvSpPr>
          <p:cNvPr id="2" name="Text Placeholder 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135750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010797_10153785276880651_930911520_n.jpg"/>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78199" y="-86303"/>
            <a:ext cx="6465319" cy="7192012"/>
          </a:xfrm>
          <a:prstGeom prst="rect">
            <a:avLst/>
          </a:prstGeom>
        </p:spPr>
      </p:pic>
    </p:spTree>
    <p:extLst>
      <p:ext uri="{BB962C8B-B14F-4D97-AF65-F5344CB8AC3E}">
        <p14:creationId xmlns:p14="http://schemas.microsoft.com/office/powerpoint/2010/main" val="2886340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484820_10152127438851348_1771913335_n.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219342" y="0"/>
            <a:ext cx="5143500" cy="6858000"/>
          </a:xfrm>
          <a:prstGeom prst="rect">
            <a:avLst/>
          </a:prstGeom>
        </p:spPr>
      </p:pic>
    </p:spTree>
    <p:extLst>
      <p:ext uri="{BB962C8B-B14F-4D97-AF65-F5344CB8AC3E}">
        <p14:creationId xmlns:p14="http://schemas.microsoft.com/office/powerpoint/2010/main" val="3160803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adFedLogos-Large-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29" y="436603"/>
            <a:ext cx="5457167" cy="5457167"/>
          </a:xfrm>
          <a:prstGeom prst="rect">
            <a:avLst/>
          </a:prstGeom>
        </p:spPr>
      </p:pic>
      <p:sp>
        <p:nvSpPr>
          <p:cNvPr id="4" name="Text Placeholder 3"/>
          <p:cNvSpPr>
            <a:spLocks noGrp="1"/>
          </p:cNvSpPr>
          <p:nvPr>
            <p:ph type="body" sz="quarter" idx="13"/>
          </p:nvPr>
        </p:nvSpPr>
        <p:spPr>
          <a:xfrm>
            <a:off x="1647116" y="4671462"/>
            <a:ext cx="7620000" cy="381000"/>
          </a:xfrm>
        </p:spPr>
        <p:txBody>
          <a:bodyPr/>
          <a:lstStyle/>
          <a:p>
            <a:r>
              <a:rPr lang="en-US" sz="3200" b="0" dirty="0" smtClean="0">
                <a:solidFill>
                  <a:schemeClr val="bg1"/>
                </a:solidFill>
              </a:rPr>
              <a:t>#FADFED</a:t>
            </a:r>
            <a:endParaRPr lang="en-US" sz="3200" b="0" dirty="0">
              <a:solidFill>
                <a:schemeClr val="bg1"/>
              </a:solidFill>
            </a:endParaRPr>
          </a:p>
        </p:txBody>
      </p:sp>
      <p:sp>
        <p:nvSpPr>
          <p:cNvPr id="8" name="Title 1"/>
          <p:cNvSpPr txBox="1">
            <a:spLocks/>
          </p:cNvSpPr>
          <p:nvPr/>
        </p:nvSpPr>
        <p:spPr>
          <a:xfrm>
            <a:off x="506748" y="5438775"/>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err="1" smtClean="0"/>
              <a:t>www.fadfed.org</a:t>
            </a:r>
            <a:endParaRPr lang="en-US" dirty="0"/>
          </a:p>
        </p:txBody>
      </p:sp>
    </p:spTree>
    <p:extLst>
      <p:ext uri="{BB962C8B-B14F-4D97-AF65-F5344CB8AC3E}">
        <p14:creationId xmlns:p14="http://schemas.microsoft.com/office/powerpoint/2010/main" val="2260779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pic>
        <p:nvPicPr>
          <p:cNvPr id="8" name="Picture 7" descr="Fadfed7-26006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72188"/>
          </a:xfrm>
          <a:prstGeom prst="rect">
            <a:avLst/>
          </a:prstGeom>
        </p:spPr>
      </p:pic>
      <p:sp>
        <p:nvSpPr>
          <p:cNvPr id="9" name="Title 1"/>
          <p:cNvSpPr txBox="1">
            <a:spLocks/>
          </p:cNvSpPr>
          <p:nvPr/>
        </p:nvSpPr>
        <p:spPr>
          <a:xfrm>
            <a:off x="702132" y="5337675"/>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err="1" smtClean="0">
                <a:solidFill>
                  <a:srgbClr val="FFFFFF"/>
                </a:solidFill>
              </a:rPr>
              <a:t>www.fadfed.org</a:t>
            </a:r>
            <a:endParaRPr lang="en-US" dirty="0">
              <a:solidFill>
                <a:srgbClr val="FFFFFF"/>
              </a:solidFill>
            </a:endParaRPr>
          </a:p>
        </p:txBody>
      </p:sp>
    </p:spTree>
    <p:extLst>
      <p:ext uri="{BB962C8B-B14F-4D97-AF65-F5344CB8AC3E}">
        <p14:creationId xmlns:p14="http://schemas.microsoft.com/office/powerpoint/2010/main" val="3161643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_01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35474"/>
            <a:ext cx="9194225" cy="6091174"/>
          </a:xfrm>
          <a:prstGeom prst="rect">
            <a:avLst/>
          </a:prstGeom>
        </p:spPr>
      </p:pic>
    </p:spTree>
    <p:extLst>
      <p:ext uri="{BB962C8B-B14F-4D97-AF65-F5344CB8AC3E}">
        <p14:creationId xmlns:p14="http://schemas.microsoft.com/office/powerpoint/2010/main" val="2330069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DSC_156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9868619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434" y="5368749"/>
            <a:ext cx="9770533" cy="868680"/>
          </a:xfrm>
        </p:spPr>
        <p:txBody>
          <a:bodyPr>
            <a:normAutofit/>
          </a:bodyPr>
          <a:lstStyle/>
          <a:p>
            <a:r>
              <a:rPr lang="en-US" sz="2400" b="1" dirty="0" smtClean="0">
                <a:latin typeface="Century Gothic"/>
                <a:cs typeface="Century Gothic"/>
              </a:rPr>
              <a:t>SHORT </a:t>
            </a:r>
            <a:r>
              <a:rPr lang="en-US" sz="2400" b="1" dirty="0">
                <a:latin typeface="Century Gothic"/>
                <a:cs typeface="Century Gothic"/>
              </a:rPr>
              <a:t>VIDEO: </a:t>
            </a:r>
            <a:r>
              <a:rPr lang="en-US" sz="2400" b="1" u="sng" dirty="0">
                <a:latin typeface="Century Gothic"/>
                <a:cs typeface="Century Gothic"/>
                <a:hlinkClick r:id="rId3"/>
              </a:rPr>
              <a:t>http://bit.ly/</a:t>
            </a:r>
            <a:r>
              <a:rPr lang="en-US" sz="2400" b="1" u="sng" dirty="0" smtClean="0">
                <a:latin typeface="Century Gothic"/>
                <a:cs typeface="Century Gothic"/>
                <a:hlinkClick r:id="rId3"/>
              </a:rPr>
              <a:t>PJaMCg</a:t>
            </a:r>
            <a:endParaRPr lang="en-US" sz="2400" dirty="0">
              <a:latin typeface="Century Gothic"/>
              <a:cs typeface="Century Gothic"/>
            </a:endParaRPr>
          </a:p>
        </p:txBody>
      </p:sp>
      <p:pic>
        <p:nvPicPr>
          <p:cNvPr id="6" name="image03.jpg"/>
          <p:cNvPicPr/>
          <p:nvPr/>
        </p:nvPicPr>
        <p:blipFill>
          <a:blip r:embed="rId4"/>
          <a:stretch>
            <a:fillRect/>
          </a:stretch>
        </p:blipFill>
        <p:spPr>
          <a:xfrm>
            <a:off x="-112889" y="1875017"/>
            <a:ext cx="9369778" cy="2326723"/>
          </a:xfrm>
          <a:prstGeom prst="rect">
            <a:avLst/>
          </a:prstGeom>
        </p:spPr>
      </p:pic>
    </p:spTree>
    <p:extLst>
      <p:ext uri="{BB962C8B-B14F-4D97-AF65-F5344CB8AC3E}">
        <p14:creationId xmlns:p14="http://schemas.microsoft.com/office/powerpoint/2010/main" val="247829604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adfed7-26004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4980"/>
          </a:xfrm>
          <a:prstGeom prst="rect">
            <a:avLst/>
          </a:prstGeom>
        </p:spPr>
      </p:pic>
      <p:sp>
        <p:nvSpPr>
          <p:cNvPr id="7" name="Title 1"/>
          <p:cNvSpPr txBox="1">
            <a:spLocks/>
          </p:cNvSpPr>
          <p:nvPr/>
        </p:nvSpPr>
        <p:spPr>
          <a:xfrm>
            <a:off x="2839609" y="16330"/>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err="1" smtClean="0"/>
              <a:t>www.fadfed.org</a:t>
            </a:r>
            <a:endParaRPr lang="en-US" dirty="0"/>
          </a:p>
        </p:txBody>
      </p:sp>
    </p:spTree>
    <p:extLst>
      <p:ext uri="{BB962C8B-B14F-4D97-AF65-F5344CB8AC3E}">
        <p14:creationId xmlns:p14="http://schemas.microsoft.com/office/powerpoint/2010/main" val="859097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b="3933"/>
          <a:stretch/>
        </p:blipFill>
        <p:spPr>
          <a:xfrm>
            <a:off x="431800" y="228600"/>
            <a:ext cx="7226299" cy="6197600"/>
          </a:xfrm>
          <a:prstGeom prst="rect">
            <a:avLst/>
          </a:prstGeom>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3057170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descr="Logo_Diwanieh-Final-Large-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444500"/>
            <a:ext cx="5867400" cy="5967984"/>
          </a:xfrm>
          <a:prstGeom prst="rect">
            <a:avLst/>
          </a:prstGeom>
        </p:spPr>
      </p:pic>
    </p:spTree>
    <p:extLst>
      <p:ext uri="{BB962C8B-B14F-4D97-AF65-F5344CB8AC3E}">
        <p14:creationId xmlns:p14="http://schemas.microsoft.com/office/powerpoint/2010/main" val="433783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5-10-11 at 7.01.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7900"/>
            <a:ext cx="9144000" cy="4893087"/>
          </a:xfrm>
          <a:prstGeom prst="rect">
            <a:avLst/>
          </a:prstGeom>
        </p:spPr>
      </p:pic>
    </p:spTree>
    <p:extLst>
      <p:ext uri="{BB962C8B-B14F-4D97-AF65-F5344CB8AC3E}">
        <p14:creationId xmlns:p14="http://schemas.microsoft.com/office/powerpoint/2010/main" val="115802722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5-10-11 at 6.49.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8674188" cy="6858000"/>
          </a:xfrm>
          <a:prstGeom prst="rect">
            <a:avLst/>
          </a:prstGeom>
        </p:spPr>
      </p:pic>
    </p:spTree>
    <p:extLst>
      <p:ext uri="{BB962C8B-B14F-4D97-AF65-F5344CB8AC3E}">
        <p14:creationId xmlns:p14="http://schemas.microsoft.com/office/powerpoint/2010/main" val="163745031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descr="Fadfed7-26014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72188"/>
          </a:xfrm>
          <a:prstGeom prst="rect">
            <a:avLst/>
          </a:prstGeom>
        </p:spPr>
      </p:pic>
    </p:spTree>
    <p:extLst>
      <p:ext uri="{BB962C8B-B14F-4D97-AF65-F5344CB8AC3E}">
        <p14:creationId xmlns:p14="http://schemas.microsoft.com/office/powerpoint/2010/main" val="891529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_033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3700"/>
            <a:ext cx="9144000" cy="6056416"/>
          </a:xfrm>
          <a:prstGeom prst="rect">
            <a:avLst/>
          </a:prstGeom>
        </p:spPr>
      </p:pic>
      <p:sp>
        <p:nvSpPr>
          <p:cNvPr id="7" name="Title 1"/>
          <p:cNvSpPr txBox="1">
            <a:spLocks/>
          </p:cNvSpPr>
          <p:nvPr/>
        </p:nvSpPr>
        <p:spPr>
          <a:xfrm>
            <a:off x="702132" y="5337675"/>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err="1" smtClean="0">
                <a:solidFill>
                  <a:srgbClr val="FFFFFF"/>
                </a:solidFill>
              </a:rPr>
              <a:t>www.fadfed.org</a:t>
            </a:r>
            <a:endParaRPr lang="en-US" dirty="0">
              <a:solidFill>
                <a:srgbClr val="FFFFFF"/>
              </a:solidFill>
            </a:endParaRPr>
          </a:p>
        </p:txBody>
      </p:sp>
    </p:spTree>
    <p:extLst>
      <p:ext uri="{BB962C8B-B14F-4D97-AF65-F5344CB8AC3E}">
        <p14:creationId xmlns:p14="http://schemas.microsoft.com/office/powerpoint/2010/main" val="2248566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DSC_15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60914272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3396" y="0"/>
            <a:ext cx="9257396" cy="6858000"/>
          </a:xfrm>
          <a:prstGeom prst="rect">
            <a:avLst/>
          </a:prstGeom>
          <a:solidFill>
            <a:srgbClr val="E46C0A"/>
          </a:solidFill>
        </p:spPr>
      </p:pic>
      <p:pic>
        <p:nvPicPr>
          <p:cNvPr id="3" name="Picture 2" descr="For9a_logo_IP-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859" y="2351623"/>
            <a:ext cx="4057030" cy="2009196"/>
          </a:xfrm>
          <a:prstGeom prst="rect">
            <a:avLst/>
          </a:prstGeom>
        </p:spPr>
      </p:pic>
    </p:spTree>
    <p:extLst>
      <p:ext uri="{BB962C8B-B14F-4D97-AF65-F5344CB8AC3E}">
        <p14:creationId xmlns:p14="http://schemas.microsoft.com/office/powerpoint/2010/main" val="351900887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User Pag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1" y="0"/>
            <a:ext cx="8856444" cy="12804942"/>
          </a:xfrm>
          <a:prstGeom prst="rect">
            <a:avLst/>
          </a:prstGeom>
        </p:spPr>
      </p:pic>
    </p:spTree>
    <p:extLst>
      <p:ext uri="{BB962C8B-B14F-4D97-AF65-F5344CB8AC3E}">
        <p14:creationId xmlns:p14="http://schemas.microsoft.com/office/powerpoint/2010/main" val="1325092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rganization Pag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40" y="-1"/>
            <a:ext cx="7913565" cy="8243297"/>
          </a:xfrm>
          <a:prstGeom prst="rect">
            <a:avLst/>
          </a:prstGeom>
        </p:spPr>
      </p:pic>
    </p:spTree>
    <p:extLst>
      <p:ext uri="{BB962C8B-B14F-4D97-AF65-F5344CB8AC3E}">
        <p14:creationId xmlns:p14="http://schemas.microsoft.com/office/powerpoint/2010/main" val="328700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Stay in touch!</a:t>
            </a:r>
            <a:endParaRPr lang="en-US" dirty="0"/>
          </a:p>
        </p:txBody>
      </p:sp>
      <p:sp>
        <p:nvSpPr>
          <p:cNvPr id="3" name="Content Placeholder 2"/>
          <p:cNvSpPr>
            <a:spLocks noGrp="1"/>
          </p:cNvSpPr>
          <p:nvPr>
            <p:ph idx="1"/>
          </p:nvPr>
        </p:nvSpPr>
        <p:spPr>
          <a:xfrm>
            <a:off x="457200" y="1686227"/>
            <a:ext cx="8229600" cy="4525963"/>
          </a:xfrm>
        </p:spPr>
        <p:txBody>
          <a:bodyPr/>
          <a:lstStyle/>
          <a:p>
            <a:pPr marL="0" indent="0" algn="ctr">
              <a:buNone/>
            </a:pPr>
            <a:r>
              <a:rPr lang="en-US" dirty="0" smtClean="0"/>
              <a:t>Follow on Twitter: @</a:t>
            </a:r>
            <a:r>
              <a:rPr lang="en-US" dirty="0" err="1" smtClean="0"/>
              <a:t>samihourani</a:t>
            </a:r>
            <a:endParaRPr lang="en-US" dirty="0" smtClean="0"/>
          </a:p>
          <a:p>
            <a:pPr marL="0" indent="0" algn="ctr">
              <a:buNone/>
            </a:pPr>
            <a:r>
              <a:rPr lang="en-US" dirty="0" smtClean="0"/>
              <a:t>Follow on Facebook: Sami Hourani</a:t>
            </a:r>
          </a:p>
        </p:txBody>
      </p:sp>
      <p:sp>
        <p:nvSpPr>
          <p:cNvPr id="4" name="Title 1"/>
          <p:cNvSpPr txBox="1">
            <a:spLocks/>
          </p:cNvSpPr>
          <p:nvPr/>
        </p:nvSpPr>
        <p:spPr>
          <a:xfrm>
            <a:off x="3864543" y="2949863"/>
            <a:ext cx="5715382" cy="3038553"/>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2800" kern="1200">
                <a:solidFill>
                  <a:schemeClr val="accent1"/>
                </a:solidFill>
                <a:latin typeface="+mj-lt"/>
                <a:ea typeface="+mj-ea"/>
                <a:cs typeface="+mj-cs"/>
              </a:defRPr>
            </a:lvl1pPr>
          </a:lstStyle>
          <a:p>
            <a:r>
              <a:rPr lang="en-US" dirty="0" err="1" smtClean="0">
                <a:solidFill>
                  <a:srgbClr val="000000"/>
                </a:solidFill>
              </a:rPr>
              <a:t>www.leadersot.org</a:t>
            </a:r>
            <a:r>
              <a:rPr lang="en-US" dirty="0" smtClean="0">
                <a:solidFill>
                  <a:srgbClr val="000000"/>
                </a:solidFill>
              </a:rPr>
              <a:t/>
            </a:r>
            <a:br>
              <a:rPr lang="en-US" dirty="0" smtClean="0">
                <a:solidFill>
                  <a:srgbClr val="000000"/>
                </a:solidFill>
              </a:rPr>
            </a:br>
            <a:r>
              <a:rPr lang="en-US" dirty="0" smtClean="0">
                <a:solidFill>
                  <a:srgbClr val="000000"/>
                </a:solidFill>
              </a:rPr>
              <a:t/>
            </a:r>
            <a:br>
              <a:rPr lang="en-US" dirty="0" smtClean="0">
                <a:solidFill>
                  <a:srgbClr val="000000"/>
                </a:solidFill>
              </a:rPr>
            </a:br>
            <a:r>
              <a:rPr lang="en-US" dirty="0" smtClean="0">
                <a:solidFill>
                  <a:srgbClr val="000000"/>
                </a:solidFill>
              </a:rPr>
              <a:t>Facebook: FB/</a:t>
            </a:r>
            <a:r>
              <a:rPr lang="en-US" dirty="0" err="1" smtClean="0">
                <a:solidFill>
                  <a:srgbClr val="000000"/>
                </a:solidFill>
              </a:rPr>
              <a:t>leadersot</a:t>
            </a:r>
            <a:r>
              <a:rPr lang="en-US" dirty="0" smtClean="0">
                <a:solidFill>
                  <a:srgbClr val="000000"/>
                </a:solidFill>
              </a:rPr>
              <a:t/>
            </a:r>
            <a:br>
              <a:rPr lang="en-US" dirty="0" smtClean="0">
                <a:solidFill>
                  <a:srgbClr val="000000"/>
                </a:solidFill>
              </a:rPr>
            </a:br>
            <a:r>
              <a:rPr lang="en-US" dirty="0" smtClean="0">
                <a:solidFill>
                  <a:srgbClr val="000000"/>
                </a:solidFill>
              </a:rPr>
              <a:t/>
            </a:r>
            <a:br>
              <a:rPr lang="en-US" dirty="0" smtClean="0">
                <a:solidFill>
                  <a:srgbClr val="000000"/>
                </a:solidFill>
              </a:rPr>
            </a:br>
            <a:r>
              <a:rPr lang="en-US" dirty="0" smtClean="0">
                <a:solidFill>
                  <a:srgbClr val="000000"/>
                </a:solidFill>
              </a:rPr>
              <a:t>Twitter: @</a:t>
            </a:r>
            <a:r>
              <a:rPr lang="en-US" dirty="0" err="1" smtClean="0">
                <a:solidFill>
                  <a:srgbClr val="000000"/>
                </a:solidFill>
              </a:rPr>
              <a:t>leadersot</a:t>
            </a:r>
            <a:endParaRPr lang="en-US" dirty="0">
              <a:solidFill>
                <a:srgbClr val="000000"/>
              </a:solidFill>
            </a:endParaRPr>
          </a:p>
        </p:txBody>
      </p:sp>
      <p:pic>
        <p:nvPicPr>
          <p:cNvPr id="5" name="Content Placeholder 4" descr="LOT_LOGO_FULLCOLOR_LARGE.png"/>
          <p:cNvPicPr>
            <a:picLocks noChangeAspect="1"/>
          </p:cNvPicPr>
          <p:nvPr/>
        </p:nvPicPr>
        <p:blipFill>
          <a:blip r:embed="rId2">
            <a:extLst>
              <a:ext uri="{28A0092B-C50C-407E-A947-70E740481C1C}">
                <a14:useLocalDpi xmlns:a14="http://schemas.microsoft.com/office/drawing/2010/main" val="0"/>
              </a:ext>
            </a:extLst>
          </a:blip>
          <a:srcRect t="8504" b="8504"/>
          <a:stretch>
            <a:fillRect/>
          </a:stretch>
        </p:blipFill>
        <p:spPr>
          <a:xfrm>
            <a:off x="159275" y="3364218"/>
            <a:ext cx="3844818" cy="3190884"/>
          </a:xfrm>
          <a:prstGeom prst="rect">
            <a:avLst/>
          </a:prstGeom>
        </p:spPr>
      </p:pic>
    </p:spTree>
    <p:extLst>
      <p:ext uri="{BB962C8B-B14F-4D97-AF65-F5344CB8AC3E}">
        <p14:creationId xmlns:p14="http://schemas.microsoft.com/office/powerpoint/2010/main" val="2250839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300" y="2935849"/>
            <a:ext cx="7520940" cy="548640"/>
          </a:xfrm>
        </p:spPr>
        <p:txBody>
          <a:bodyPr>
            <a:normAutofit fontScale="90000"/>
          </a:bodyPr>
          <a:lstStyle/>
          <a:p>
            <a:pPr algn="ctr"/>
            <a:r>
              <a:rPr lang="en-US" sz="9600" dirty="0" smtClean="0">
                <a:latin typeface="Century Gothic"/>
                <a:cs typeface="Century Gothic"/>
              </a:rPr>
              <a:t>Thank you</a:t>
            </a:r>
            <a:endParaRPr lang="en-US" sz="9600" dirty="0">
              <a:latin typeface="Century Gothic"/>
              <a:cs typeface="Century Gothic"/>
            </a:endParaRPr>
          </a:p>
        </p:txBody>
      </p:sp>
    </p:spTree>
    <p:extLst>
      <p:ext uri="{BB962C8B-B14F-4D97-AF65-F5344CB8AC3E}">
        <p14:creationId xmlns:p14="http://schemas.microsoft.com/office/powerpoint/2010/main" val="1218717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cintosh HD:Users:Hourani:Desktop:Diwanieh:Photos:Diwanieh_Rainbow21032013:DSC_0853.JPG"/>
          <p:cNvPicPr/>
          <p:nvPr/>
        </p:nvPicPr>
        <p:blipFill>
          <a:blip r:embed="rId2">
            <a:extLst>
              <a:ext uri="{28A0092B-C50C-407E-A947-70E740481C1C}">
                <a14:useLocalDpi xmlns:a14="http://schemas.microsoft.com/office/drawing/2010/main" val="0"/>
              </a:ext>
            </a:extLst>
          </a:blip>
          <a:srcRect/>
          <a:stretch>
            <a:fillRect/>
          </a:stretch>
        </p:blipFill>
        <p:spPr bwMode="auto">
          <a:xfrm>
            <a:off x="0" y="-19538"/>
            <a:ext cx="9144000" cy="6019800"/>
          </a:xfrm>
          <a:prstGeom prst="rect">
            <a:avLst/>
          </a:prstGeom>
          <a:noFill/>
          <a:ln>
            <a:noFill/>
          </a:ln>
          <a:extLst>
            <a:ext uri="{FAA26D3D-D897-4be2-8F04-BA451C77F1D7}">
              <ma14:placeholderFlag xmlns:ma14="http://schemas.microsoft.com/office/mac/drawingml/2011/main"/>
            </a:ext>
          </a:extLst>
        </p:spPr>
      </p:pic>
      <p:sp>
        <p:nvSpPr>
          <p:cNvPr id="5" name="Title 1"/>
          <p:cNvSpPr txBox="1">
            <a:spLocks/>
          </p:cNvSpPr>
          <p:nvPr/>
        </p:nvSpPr>
        <p:spPr>
          <a:xfrm>
            <a:off x="-1724532" y="480879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err="1" smtClean="0">
                <a:solidFill>
                  <a:schemeClr val="bg1"/>
                </a:solidFill>
              </a:rPr>
              <a:t>www.diwanieh.com</a:t>
            </a:r>
            <a:endParaRPr lang="en-US" sz="3200" dirty="0">
              <a:solidFill>
                <a:schemeClr val="bg1"/>
              </a:solidFill>
            </a:endParaRPr>
          </a:p>
        </p:txBody>
      </p:sp>
    </p:spTree>
    <p:extLst>
      <p:ext uri="{BB962C8B-B14F-4D97-AF65-F5344CB8AC3E}">
        <p14:creationId xmlns:p14="http://schemas.microsoft.com/office/powerpoint/2010/main" val="4655566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Picture Placeholder 4"/>
          <p:cNvSpPr>
            <a:spLocks noGrp="1"/>
          </p:cNvSpPr>
          <p:nvPr>
            <p:ph type="pic" sz="quarter" idx="14"/>
          </p:nvPr>
        </p:nvSpPr>
        <p:spPr/>
      </p:sp>
      <p:pic>
        <p:nvPicPr>
          <p:cNvPr id="6" name="Picture 5" descr="DSC_06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729"/>
            <a:ext cx="9144000" cy="6101811"/>
          </a:xfrm>
          <a:prstGeom prst="rect">
            <a:avLst/>
          </a:prstGeom>
        </p:spPr>
      </p:pic>
    </p:spTree>
    <p:extLst>
      <p:ext uri="{BB962C8B-B14F-4D97-AF65-F5344CB8AC3E}">
        <p14:creationId xmlns:p14="http://schemas.microsoft.com/office/powerpoint/2010/main" val="939530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wanieh_AlWeibdeh_21061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9439"/>
            <a:ext cx="9186193" cy="6127119"/>
          </a:xfrm>
          <a:prstGeom prst="rect">
            <a:avLst/>
          </a:prstGeom>
        </p:spPr>
      </p:pic>
    </p:spTree>
    <p:extLst>
      <p:ext uri="{BB962C8B-B14F-4D97-AF65-F5344CB8AC3E}">
        <p14:creationId xmlns:p14="http://schemas.microsoft.com/office/powerpoint/2010/main" val="1016881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wanieh_RasAlA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7253"/>
            <a:ext cx="9144000" cy="4276725"/>
          </a:xfrm>
          <a:prstGeom prst="rect">
            <a:avLst/>
          </a:prstGeom>
        </p:spPr>
      </p:pic>
    </p:spTree>
    <p:extLst>
      <p:ext uri="{BB962C8B-B14F-4D97-AF65-F5344CB8AC3E}">
        <p14:creationId xmlns:p14="http://schemas.microsoft.com/office/powerpoint/2010/main" val="1246017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SC_028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35" y="345211"/>
            <a:ext cx="9265335" cy="6179906"/>
          </a:xfrm>
          <a:prstGeom prst="rect">
            <a:avLst/>
          </a:prstGeom>
        </p:spPr>
      </p:pic>
    </p:spTree>
    <p:extLst>
      <p:ext uri="{BB962C8B-B14F-4D97-AF65-F5344CB8AC3E}">
        <p14:creationId xmlns:p14="http://schemas.microsoft.com/office/powerpoint/2010/main" val="407538167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 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227598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3356</TotalTime>
  <Words>158</Words>
  <Application>Microsoft Macintosh PowerPoint</Application>
  <PresentationFormat>On-screen Show (4:3)</PresentationFormat>
  <Paragraphs>26</Paragraphs>
  <Slides>39</Slides>
  <Notes>1</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Importance of Citizen Participation  International Forum: Democracy and Elections 27-AUG-2018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SHORT VIDEO: http://bit.ly/PJaMCg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Stay in touch!</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Sami Hourani</dc:creator>
  <cp:lastModifiedBy>Sami Hourani</cp:lastModifiedBy>
  <cp:revision>26</cp:revision>
  <dcterms:created xsi:type="dcterms:W3CDTF">2014-05-08T08:15:07Z</dcterms:created>
  <dcterms:modified xsi:type="dcterms:W3CDTF">2018-08-17T11:52:00Z</dcterms:modified>
</cp:coreProperties>
</file>